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3" r:id="rId15"/>
    <p:sldId id="271" r:id="rId16"/>
    <p:sldId id="274" r:id="rId17"/>
    <p:sldId id="275" r:id="rId18"/>
    <p:sldId id="276" r:id="rId19"/>
    <p:sldId id="278" r:id="rId20"/>
    <p:sldId id="279" r:id="rId21"/>
    <p:sldId id="287" r:id="rId22"/>
    <p:sldId id="280" r:id="rId23"/>
    <p:sldId id="281" r:id="rId24"/>
    <p:sldId id="282" r:id="rId25"/>
    <p:sldId id="283" r:id="rId26"/>
    <p:sldId id="286" r:id="rId27"/>
    <p:sldId id="284" r:id="rId28"/>
    <p:sldId id="285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88D3-2D69-480E-8F2D-2BE90228439E}" type="datetimeFigureOut">
              <a:rPr lang="fr-CA" smtClean="0"/>
              <a:pPr/>
              <a:t>2023-11-04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D6B-80DC-4205-B304-2F61A8C14F93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88D3-2D69-480E-8F2D-2BE90228439E}" type="datetimeFigureOut">
              <a:rPr lang="fr-CA" smtClean="0"/>
              <a:pPr/>
              <a:t>2023-11-04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D6B-80DC-4205-B304-2F61A8C14F93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88D3-2D69-480E-8F2D-2BE90228439E}" type="datetimeFigureOut">
              <a:rPr lang="fr-CA" smtClean="0"/>
              <a:pPr/>
              <a:t>2023-11-04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D6B-80DC-4205-B304-2F61A8C14F93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88D3-2D69-480E-8F2D-2BE90228439E}" type="datetimeFigureOut">
              <a:rPr lang="fr-CA" smtClean="0"/>
              <a:pPr/>
              <a:t>2023-11-04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D6B-80DC-4205-B304-2F61A8C14F93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88D3-2D69-480E-8F2D-2BE90228439E}" type="datetimeFigureOut">
              <a:rPr lang="fr-CA" smtClean="0"/>
              <a:pPr/>
              <a:t>2023-11-04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D6B-80DC-4205-B304-2F61A8C14F93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88D3-2D69-480E-8F2D-2BE90228439E}" type="datetimeFigureOut">
              <a:rPr lang="fr-CA" smtClean="0"/>
              <a:pPr/>
              <a:t>2023-11-04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D6B-80DC-4205-B304-2F61A8C14F93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88D3-2D69-480E-8F2D-2BE90228439E}" type="datetimeFigureOut">
              <a:rPr lang="fr-CA" smtClean="0"/>
              <a:pPr/>
              <a:t>2023-11-04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D6B-80DC-4205-B304-2F61A8C14F93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88D3-2D69-480E-8F2D-2BE90228439E}" type="datetimeFigureOut">
              <a:rPr lang="fr-CA" smtClean="0"/>
              <a:pPr/>
              <a:t>2023-11-04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D6B-80DC-4205-B304-2F61A8C14F93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88D3-2D69-480E-8F2D-2BE90228439E}" type="datetimeFigureOut">
              <a:rPr lang="fr-CA" smtClean="0"/>
              <a:pPr/>
              <a:t>2023-11-04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D6B-80DC-4205-B304-2F61A8C14F93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88D3-2D69-480E-8F2D-2BE90228439E}" type="datetimeFigureOut">
              <a:rPr lang="fr-CA" smtClean="0"/>
              <a:pPr/>
              <a:t>2023-11-04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D6B-80DC-4205-B304-2F61A8C14F93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88D3-2D69-480E-8F2D-2BE90228439E}" type="datetimeFigureOut">
              <a:rPr lang="fr-CA" smtClean="0"/>
              <a:pPr/>
              <a:t>2023-11-04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D6B-80DC-4205-B304-2F61A8C14F93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588D3-2D69-480E-8F2D-2BE90228439E}" type="datetimeFigureOut">
              <a:rPr lang="fr-CA" smtClean="0"/>
              <a:pPr/>
              <a:t>2023-11-04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31D6B-80DC-4205-B304-2F61A8C14F93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492896"/>
            <a:ext cx="439973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MASONRY HEATER BUILD</a:t>
            </a:r>
          </a:p>
          <a:p>
            <a:pPr algn="ctr"/>
            <a:r>
              <a:rPr lang="fr-CA" dirty="0" smtClean="0"/>
              <a:t>PHILIP GODFREY</a:t>
            </a:r>
          </a:p>
          <a:p>
            <a:pPr algn="ctr"/>
            <a:r>
              <a:rPr lang="fr-CA" dirty="0" smtClean="0"/>
              <a:t>611 RUE DES BOULEAUX</a:t>
            </a:r>
          </a:p>
          <a:p>
            <a:pPr algn="ctr"/>
            <a:r>
              <a:rPr lang="fr-CA" dirty="0" smtClean="0"/>
              <a:t>ST-DENIS-DE-BROMPTON,QUEBEC, CANADA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4248" y="404664"/>
            <a:ext cx="20162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PREFAB 8 INCH CHIMNEY WITH HEAT SHIELD</a:t>
            </a:r>
            <a:endParaRPr lang="fr-CA" dirty="0"/>
          </a:p>
        </p:txBody>
      </p:sp>
      <p:cxnSp>
        <p:nvCxnSpPr>
          <p:cNvPr id="4" name="Straight Arrow Connector 3"/>
          <p:cNvCxnSpPr>
            <a:stCxn id="3" idx="1"/>
          </p:cNvCxnSpPr>
          <p:nvPr/>
        </p:nvCxnSpPr>
        <p:spPr>
          <a:xfrm flipH="1" flipV="1">
            <a:off x="5292080" y="692696"/>
            <a:ext cx="1512168" cy="1736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4248" y="404664"/>
            <a:ext cx="2016224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PREFAB 8 INCH CHIMNEY WITH HEAT SHIELD INSTALLED ACCORDING TO MANUFACTURERS SPECIFICATIONS</a:t>
            </a:r>
            <a:endParaRPr lang="fr-CA" dirty="0"/>
          </a:p>
        </p:txBody>
      </p:sp>
      <p:cxnSp>
        <p:nvCxnSpPr>
          <p:cNvPr id="4" name="Straight Arrow Connector 3"/>
          <p:cNvCxnSpPr>
            <a:stCxn id="3" idx="1"/>
          </p:cNvCxnSpPr>
          <p:nvPr/>
        </p:nvCxnSpPr>
        <p:spPr>
          <a:xfrm flipH="1" flipV="1">
            <a:off x="5364088" y="1340768"/>
            <a:ext cx="1440160" cy="795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5292080" y="1420327"/>
            <a:ext cx="1512168" cy="29447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95936" y="260648"/>
            <a:ext cx="18873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smtClean="0"/>
              <a:t>STARTING LAYOUT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3227851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27584" y="2924944"/>
            <a:ext cx="17281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ASHBOX AIR INLET DAMPER</a:t>
            </a:r>
            <a:endParaRPr lang="fr-CA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07704" y="1412776"/>
            <a:ext cx="648072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55776" y="2996952"/>
            <a:ext cx="2448272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60032" y="5661248"/>
            <a:ext cx="196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OUTSIDE AIR INLET</a:t>
            </a:r>
            <a:endParaRPr lang="fr-CA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508104" y="4581128"/>
            <a:ext cx="432048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419872" y="4077072"/>
            <a:ext cx="41764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4048" y="1052736"/>
            <a:ext cx="19262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smtClean="0"/>
              <a:t>FIREBOX AIR INLET</a:t>
            </a:r>
            <a:endParaRPr lang="fr-CA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36096" y="1484784"/>
            <a:ext cx="288032" cy="9361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203848" y="2420888"/>
            <a:ext cx="3456384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204864"/>
            <a:ext cx="22322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REINFORCED 11 ¼ INCH CONCRETE LOWER PAD WITH CINDER BLOCK WALLS</a:t>
            </a:r>
            <a:endParaRPr lang="fr-CA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23728" y="3501008"/>
            <a:ext cx="792088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1720" y="3429000"/>
            <a:ext cx="115212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700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159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SKETCHUP FILE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6309320"/>
            <a:ext cx="196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OUTSIDE AIR INLET</a:t>
            </a:r>
            <a:endParaRPr lang="fr-CA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4716016" y="6309320"/>
            <a:ext cx="1296144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24328" y="5013176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ASHBOX AIR INLET DAMPER</a:t>
            </a:r>
            <a:endParaRPr lang="fr-CA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012160" y="5301208"/>
            <a:ext cx="1512168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292080" y="4941168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084168" y="1700808"/>
            <a:ext cx="72008" cy="34563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788024" y="1700808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499992" y="5517232"/>
            <a:ext cx="0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499992" y="5157192"/>
            <a:ext cx="1584176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652120" y="4077072"/>
            <a:ext cx="0" cy="11521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932040" y="4077072"/>
            <a:ext cx="720080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08304" y="357301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FIREBOX AIR INLET DAMPER</a:t>
            </a:r>
            <a:endParaRPr lang="fr-CA" dirty="0"/>
          </a:p>
        </p:txBody>
      </p:sp>
      <p:cxnSp>
        <p:nvCxnSpPr>
          <p:cNvPr id="47" name="Straight Arrow Connector 46"/>
          <p:cNvCxnSpPr>
            <a:stCxn id="46" idx="1"/>
          </p:cNvCxnSpPr>
          <p:nvPr/>
        </p:nvCxnSpPr>
        <p:spPr>
          <a:xfrm flipH="1" flipV="1">
            <a:off x="6516216" y="3861048"/>
            <a:ext cx="792088" cy="351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796136" y="3501008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6084168" y="1700808"/>
            <a:ext cx="720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6296" y="1412776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CAST REFRACTORY CONCRETE SLABS</a:t>
            </a:r>
            <a:endParaRPr lang="fr-CA" dirty="0"/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5796136" y="1916832"/>
            <a:ext cx="1440160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5436096" y="1916832"/>
            <a:ext cx="1800200" cy="14401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9672" y="836712"/>
            <a:ext cx="7308304" cy="492218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123728" y="1196752"/>
            <a:ext cx="936104" cy="21602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1600" y="5517232"/>
            <a:ext cx="270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FRESH AIR INLET DAMPERS</a:t>
            </a:r>
            <a:endParaRPr lang="fr-CA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59832" y="2636912"/>
            <a:ext cx="1872208" cy="28803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676919">
            <a:off x="4741065" y="1846227"/>
            <a:ext cx="2343622" cy="1223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Oval 13"/>
          <p:cNvSpPr/>
          <p:nvPr/>
        </p:nvSpPr>
        <p:spPr>
          <a:xfrm rot="676919">
            <a:off x="4597049" y="3574419"/>
            <a:ext cx="2343622" cy="1223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059832" y="4437112"/>
            <a:ext cx="1728192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1412776"/>
            <a:ext cx="183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AIR INLET PUSH PULL ROD TO OPEN AND CLOSE DAMPERS</a:t>
            </a:r>
            <a:endParaRPr lang="fr-CA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691680" y="2132856"/>
            <a:ext cx="936104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763688" y="1628800"/>
            <a:ext cx="122413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28184" y="6309320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BOTTOM OF CORE</a:t>
            </a:r>
            <a:endParaRPr lang="fr-CA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012160" y="5301208"/>
            <a:ext cx="432048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6256" y="188640"/>
            <a:ext cx="155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REAR OF CORE</a:t>
            </a:r>
            <a:endParaRPr lang="fr-CA" dirty="0"/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 flipH="1">
            <a:off x="6948264" y="557972"/>
            <a:ext cx="704134" cy="4947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246489" y="-1246489"/>
            <a:ext cx="6669362" cy="916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908688" y="873000"/>
            <a:ext cx="6840000" cy="51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020272" y="206084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STAINLESS LINTEL CAP OVER ANGLE IRON LINTEL</a:t>
            </a:r>
            <a:endParaRPr lang="fr-CA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4716016" y="2522513"/>
            <a:ext cx="2304256" cy="258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36297" y="3573016"/>
            <a:ext cx="136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CAST CONCRETE AIRWAYS</a:t>
            </a:r>
            <a:endParaRPr lang="fr-CA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580112" y="3645024"/>
            <a:ext cx="165618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6297" y="76470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OVEN COOK SURFACE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855000" y="855000"/>
            <a:ext cx="6840000" cy="51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980696" y="855000"/>
            <a:ext cx="6840000" cy="51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7545" y="62068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FINISHED MASONRY HEATER CORE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855000" y="855000"/>
            <a:ext cx="6840000" cy="51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3743780" y="1457780"/>
            <a:ext cx="68400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43608" y="188640"/>
            <a:ext cx="28803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CORE COVERED IN 1/4 INCH CARDBOARD </a:t>
            </a: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3501008"/>
            <a:ext cx="151216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STYROFOAM FORMS FOR DOORS AND CLEANOUT</a:t>
            </a:r>
            <a:endParaRPr lang="fr-CA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483768" y="2852936"/>
            <a:ext cx="648072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267744" y="836712"/>
            <a:ext cx="72008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1068703" y="1068703"/>
            <a:ext cx="6858000" cy="472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3495181" y="1209181"/>
            <a:ext cx="6858000" cy="443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35896" y="116632"/>
            <a:ext cx="25051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smtClean="0"/>
              <a:t>CUSTOM CONCRETE TOP</a:t>
            </a:r>
            <a:endParaRPr lang="fr-CA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3995936" y="485964"/>
            <a:ext cx="892515" cy="5667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3888" y="6211669"/>
            <a:ext cx="23042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CONCRETE BRICK FOR FINISHING LAYER</a:t>
            </a:r>
            <a:endParaRPr lang="fr-CA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73016"/>
            <a:ext cx="122413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DOORS MOUNTED FLUSH WITH BRICK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1232788" y="1250788"/>
            <a:ext cx="6840000" cy="437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3159000" y="873000"/>
            <a:ext cx="6840000" cy="51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779912" y="116632"/>
            <a:ext cx="11402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smtClean="0"/>
              <a:t>FIRST FIRE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" y="0"/>
            <a:ext cx="91417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5157192"/>
            <a:ext cx="165618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GROUND FLOOR REINFORCED CONCRETE PAD</a:t>
            </a:r>
            <a:endParaRPr lang="fr-CA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23928" y="5877272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339752" y="1124744"/>
            <a:ext cx="1512168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7544" y="188640"/>
            <a:ext cx="22322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FLOOR STRUCTURE FIXED TO GROUND FLOOR PAD</a:t>
            </a:r>
            <a:endParaRPr lang="fr-CA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31640" y="1124744"/>
            <a:ext cx="1008112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8144" y="1268760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FRESH AIR INTAKE</a:t>
            </a:r>
            <a:endParaRPr lang="fr-CA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364088" y="1628800"/>
            <a:ext cx="72008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843808" y="1628800"/>
            <a:ext cx="324036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99607" y="0"/>
            <a:ext cx="51447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8144" y="1268760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FRESH AIR INTAKE</a:t>
            </a:r>
            <a:endParaRPr lang="fr-CA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355976" y="1628800"/>
            <a:ext cx="1728192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99607" y="0"/>
            <a:ext cx="51447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3429000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FRESH AIR INTAKE</a:t>
            </a:r>
            <a:endParaRPr lang="fr-CA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499992" y="1628800"/>
            <a:ext cx="432048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99607" y="0"/>
            <a:ext cx="51447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3429000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FRESH AIR INTAKE</a:t>
            </a:r>
            <a:endParaRPr lang="fr-CA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572000" y="2420888"/>
            <a:ext cx="36004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88495" y="0"/>
            <a:ext cx="59638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675456"/>
            <a:ext cx="11521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OUTSIDE AIR INTAKE</a:t>
            </a:r>
            <a:endParaRPr lang="fr-CA" dirty="0"/>
          </a:p>
        </p:txBody>
      </p:sp>
      <p:cxnSp>
        <p:nvCxnSpPr>
          <p:cNvPr id="4" name="Straight Arrow Connector 3"/>
          <p:cNvCxnSpPr>
            <a:stCxn id="3" idx="1"/>
          </p:cNvCxnSpPr>
          <p:nvPr/>
        </p:nvCxnSpPr>
        <p:spPr>
          <a:xfrm flipH="1">
            <a:off x="2411760" y="1137121"/>
            <a:ext cx="2952328" cy="2036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1680" y="4149080"/>
            <a:ext cx="22322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GROUND FLOOR PAD</a:t>
            </a:r>
            <a:endParaRPr lang="fr-CA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3923928" y="4333746"/>
            <a:ext cx="720080" cy="75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91680" y="5877272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LOWER PAD</a:t>
            </a:r>
            <a:endParaRPr lang="fr-CA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2987824" y="5949280"/>
            <a:ext cx="1008112" cy="1126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91680" y="4797152"/>
            <a:ext cx="100811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CINDER BLOCK WALLS</a:t>
            </a:r>
            <a:endParaRPr lang="fr-CA" dirty="0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2699792" y="5258817"/>
            <a:ext cx="1440160" cy="3304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0114" y="0"/>
            <a:ext cx="60037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155</Words>
  <Application>Microsoft Office PowerPoint</Application>
  <PresentationFormat>On-screen Show (4:3)</PresentationFormat>
  <Paragraphs>40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Utilisateur Windows</dc:creator>
  <cp:lastModifiedBy>Utilisateur Windows</cp:lastModifiedBy>
  <cp:revision>22</cp:revision>
  <dcterms:created xsi:type="dcterms:W3CDTF">2023-05-30T10:56:33Z</dcterms:created>
  <dcterms:modified xsi:type="dcterms:W3CDTF">2023-11-04T21:36:47Z</dcterms:modified>
</cp:coreProperties>
</file>